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36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12" r:id="rId138"/>
    <p:sldId id="428" r:id="rId139"/>
    <p:sldId id="413" r:id="rId140"/>
    <p:sldId id="414" r:id="rId141"/>
    <p:sldId id="415" r:id="rId142"/>
    <p:sldId id="429" r:id="rId143"/>
    <p:sldId id="417" r:id="rId144"/>
    <p:sldId id="418" r:id="rId145"/>
    <p:sldId id="402" r:id="rId146"/>
    <p:sldId id="407" r:id="rId147"/>
    <p:sldId id="403" r:id="rId148"/>
    <p:sldId id="408" r:id="rId149"/>
    <p:sldId id="430" r:id="rId150"/>
    <p:sldId id="404" r:id="rId151"/>
    <p:sldId id="406" r:id="rId152"/>
    <p:sldId id="405" r:id="rId153"/>
    <p:sldId id="410" r:id="rId154"/>
    <p:sldId id="409" r:id="rId155"/>
    <p:sldId id="431" r:id="rId156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91474" autoAdjust="0"/>
  </p:normalViewPr>
  <p:slideViewPr>
    <p:cSldViewPr>
      <p:cViewPr varScale="1">
        <p:scale>
          <a:sx n="71" d="100"/>
          <a:sy n="71" d="100"/>
        </p:scale>
        <p:origin x="-1338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44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03/09/2017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6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99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2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9.e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12.e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15.e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18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20.e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24.emf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Excel_Worksheet30.xlsx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31.emf"/><Relationship Id="rId4" Type="http://schemas.openxmlformats.org/officeDocument/2006/relationships/package" Target="../embeddings/Microsoft_Excel_Worksheet32.xls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Excel_Worksheet33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35.emf"/><Relationship Id="rId5" Type="http://schemas.openxmlformats.org/officeDocument/2006/relationships/package" Target="../embeddings/Microsoft_Excel_Worksheet34.xlsx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37.emf"/><Relationship Id="rId4" Type="http://schemas.openxmlformats.org/officeDocument/2006/relationships/package" Target="../embeddings/Microsoft_Excel_Worksheet35.xlsx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39.emf"/><Relationship Id="rId4" Type="http://schemas.openxmlformats.org/officeDocument/2006/relationships/package" Target="../embeddings/Microsoft_Excel_Worksheet36.xlsx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41.emf"/><Relationship Id="rId4" Type="http://schemas.openxmlformats.org/officeDocument/2006/relationships/package" Target="../embeddings/Microsoft_Excel_Worksheet37.xls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43.emf"/><Relationship Id="rId4" Type="http://schemas.openxmlformats.org/officeDocument/2006/relationships/package" Target="../embeddings/Microsoft_Excel_Worksheet38.xlsx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7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3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8" name="Worksheet" r:id="rId3" imgW="13515939" imgH="3628987" progId="Excel.Sheet.12">
                  <p:embed/>
                </p:oleObj>
              </mc:Choice>
              <mc:Fallback>
                <p:oleObj name="Worksheet" r:id="rId3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2" name="Worksheet" r:id="rId3" imgW="17087797" imgH="9915470" progId="Excel.Sheet.12">
                  <p:embed/>
                </p:oleObj>
              </mc:Choice>
              <mc:Fallback>
                <p:oleObj name="Worksheet" r:id="rId3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0" name="Worksheet" r:id="rId3" imgW="8705863" imgH="3057538" progId="Excel.Sheet.12">
                  <p:embed/>
                </p:oleObj>
              </mc:Choice>
              <mc:Fallback>
                <p:oleObj name="Worksheet" r:id="rId3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Worksheet" r:id="rId3" imgW="9753504" imgH="9724897" progId="Excel.Sheet.12">
                  <p:embed/>
                </p:oleObj>
              </mc:Choice>
              <mc:Fallback>
                <p:oleObj name="Worksheet" r:id="rId3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2" name="Worksheet" r:id="rId3" imgW="9143977" imgH="1533493" progId="Excel.Sheet.12">
                  <p:embed/>
                </p:oleObj>
              </mc:Choice>
              <mc:Fallback>
                <p:oleObj name="Worksheet" r:id="rId3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6" name="Worksheet" r:id="rId3" imgW="8525003" imgH="3248111" progId="Excel.Sheet.12">
                  <p:embed/>
                </p:oleObj>
              </mc:Choice>
              <mc:Fallback>
                <p:oleObj name="Worksheet" r:id="rId3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6" name="Worksheet" r:id="rId3" imgW="7639057" imgH="3248111" progId="Excel.Sheet.12">
                  <p:embed/>
                </p:oleObj>
              </mc:Choice>
              <mc:Fallback>
                <p:oleObj name="Worksheet" r:id="rId3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8" name="Worksheet" r:id="rId3" imgW="9763221" imgH="3438414" progId="Excel.Sheet.12">
                  <p:embed/>
                </p:oleObj>
              </mc:Choice>
              <mc:Fallback>
                <p:oleObj name="Worksheet" r:id="rId3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4" name="Worksheet" r:id="rId3" imgW="9763221" imgH="5153032" progId="Excel.Sheet.12">
                  <p:embed/>
                </p:oleObj>
              </mc:Choice>
              <mc:Fallback>
                <p:oleObj name="Worksheet" r:id="rId3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8" name="Worksheet" r:id="rId3" imgW="8363046" imgH="3057480" progId="Excel.Sheet.12">
                  <p:embed/>
                </p:oleObj>
              </mc:Choice>
              <mc:Fallback>
                <p:oleObj name="Worksheet" r:id="rId3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4" name="Worksheet" r:id="rId3" imgW="8524855" imgH="4771980" progId="Excel.Sheet.12">
                  <p:embed/>
                </p:oleObj>
              </mc:Choice>
              <mc:Fallback>
                <p:oleObj name="Worksheet" r:id="rId3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6" name="Worksheet" r:id="rId4" imgW="9039240" imgH="3628987" progId="Excel.Sheet.12">
                  <p:embed/>
                </p:oleObj>
              </mc:Choice>
              <mc:Fallback>
                <p:oleObj name="Worksheet" r:id="rId4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Worksheet" r:id="rId3" imgW="9201205" imgH="5343605" progId="Excel.Sheet.12">
                  <p:embed/>
                </p:oleObj>
              </mc:Choice>
              <mc:Fallback>
                <p:oleObj name="Worksheet" r:id="rId3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58"/>
          <a:stretch/>
        </p:blipFill>
        <p:spPr bwMode="auto">
          <a:xfrm>
            <a:off x="-396552" y="466725"/>
            <a:ext cx="9782176" cy="402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-464076" y="16054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464076" y="11940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468560" y="20238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-464076" y="24559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464076" y="28450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464076" y="33025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559" y="119492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223559" y="159552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23559" y="20296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23559" y="247357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4560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03772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02019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42223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4204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20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253" y="863909"/>
            <a:ext cx="94202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98147" y="9585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058240" y="94336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098147" y="15764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058240" y="15589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098147" y="19444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058240" y="19269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187673"/>
              </p:ext>
            </p:extLst>
          </p:nvPr>
        </p:nvGraphicFramePr>
        <p:xfrm>
          <a:off x="0" y="3429000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Worksheet" r:id="rId4" imgW="9039240" imgH="2104942" progId="Excel.Sheet.12">
                  <p:embed/>
                </p:oleObj>
              </mc:Choice>
              <mc:Fallback>
                <p:oleObj name="Worksheet" r:id="rId4" imgW="9039240" imgH="2104942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903922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8187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79" y="104341"/>
            <a:ext cx="96869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304309" y="21663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264402" y="1991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304309" y="17041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64402" y="16889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304309" y="22105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264402" y="21930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304309" y="26948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64402" y="2677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9317827" y="32305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277920" y="32130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13" name="1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374475"/>
              </p:ext>
            </p:extLst>
          </p:nvPr>
        </p:nvGraphicFramePr>
        <p:xfrm>
          <a:off x="97570" y="3823929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4" name="Worksheet" r:id="rId4" imgW="9039240" imgH="2486088" progId="Excel.Sheet.12">
                  <p:embed/>
                </p:oleObj>
              </mc:Choice>
              <mc:Fallback>
                <p:oleObj name="Worksheet" r:id="rId4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70" y="3823929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545" y="149238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220786" y="38985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180879" y="3723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220786" y="15087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80879" y="14912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9220786" y="19740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9180879" y="19565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9220786" y="25303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0879" y="251282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384907"/>
              </p:ext>
            </p:extLst>
          </p:nvPr>
        </p:nvGraphicFramePr>
        <p:xfrm>
          <a:off x="-16120" y="3573016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8" name="Worksheet" r:id="rId5" imgW="9039240" imgH="2104942" progId="Excel.Sheet.12">
                  <p:embed/>
                </p:oleObj>
              </mc:Choice>
              <mc:Fallback>
                <p:oleObj name="Worksheet" r:id="rId5" imgW="9039240" imgH="210494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120" y="3573016"/>
                        <a:ext cx="9039225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8461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34"/>
          <a:stretch/>
        </p:blipFill>
        <p:spPr bwMode="auto">
          <a:xfrm>
            <a:off x="-197607" y="1335996"/>
            <a:ext cx="9486900" cy="89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193525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53618" y="162880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19600"/>
              </p:ext>
            </p:extLst>
          </p:nvPr>
        </p:nvGraphicFramePr>
        <p:xfrm>
          <a:off x="251520" y="3140968"/>
          <a:ext cx="8724900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Worksheet" r:id="rId4" imgW="9801283" imgH="1342920" progId="Excel.Sheet.12">
                  <p:embed/>
                </p:oleObj>
              </mc:Choice>
              <mc:Fallback>
                <p:oleObj name="Worksheet" r:id="rId4" imgW="9801283" imgH="1342920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40968"/>
                        <a:ext cx="8724900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788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13" y="476672"/>
            <a:ext cx="9420226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189509" y="6033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163049" y="5810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199604" y="14089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73144" y="138661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36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674560"/>
              </p:ext>
            </p:extLst>
          </p:nvPr>
        </p:nvGraphicFramePr>
        <p:xfrm>
          <a:off x="52388" y="2185988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0" name="Worksheet" r:id="rId4" imgW="9039240" imgH="2486088" progId="Excel.Sheet.12">
                  <p:embed/>
                </p:oleObj>
              </mc:Choice>
              <mc:Fallback>
                <p:oleObj name="Worksheet" r:id="rId4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2185988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1443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835" y="226036"/>
            <a:ext cx="9810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36321" y="76841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09861" y="74611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30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07942"/>
              </p:ext>
            </p:extLst>
          </p:nvPr>
        </p:nvGraphicFramePr>
        <p:xfrm>
          <a:off x="170636" y="4293096"/>
          <a:ext cx="90392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7" name="Worksheet" r:id="rId4" imgW="9039240" imgH="1342920" progId="Excel.Sheet.12">
                  <p:embed/>
                </p:oleObj>
              </mc:Choice>
              <mc:Fallback>
                <p:oleObj name="Worksheet" r:id="rId4" imgW="9039240" imgH="1342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636" y="4293096"/>
                        <a:ext cx="9039225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4476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966" y="-5226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35183" y="11273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207406" y="304921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166850" y="16313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26943" y="160905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34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65459"/>
              </p:ext>
            </p:extLst>
          </p:nvPr>
        </p:nvGraphicFramePr>
        <p:xfrm>
          <a:off x="104775" y="3582958"/>
          <a:ext cx="9039225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4" name="Worksheet" r:id="rId4" imgW="9039240" imgH="1914639" progId="Excel.Sheet.12">
                  <p:embed/>
                </p:oleObj>
              </mc:Choice>
              <mc:Fallback>
                <p:oleObj name="Worksheet" r:id="rId4" imgW="9039240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775" y="3582958"/>
                        <a:ext cx="9039225" cy="191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6518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244475"/>
            <a:ext cx="9853613" cy="636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-396552" y="2092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764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401036" y="24384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7984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396552" y="31584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-396552" y="35185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0419" y="174978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0419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0419" y="25104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220419" y="287046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180512" y="28529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0419" y="321075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31932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0419" y="357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0512" y="355327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0419" y="39755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0512" y="39580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0419" y="43628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0512" y="43453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0419" y="467443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0512" y="46569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0419" y="503070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0512" y="501317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0419" y="54430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0512" y="54254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0419" y="58500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0512" y="583256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0419" y="62350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0512" y="62175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91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-685800"/>
            <a:ext cx="9853613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-396552" y="11695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-396552" y="84251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401036" y="1515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8760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396552" y="22360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59608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23559" y="8136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23559" y="121428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3559" y="15743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3559" y="19343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3652" y="191683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223559" y="22746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83652" y="22571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3559" y="26346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6171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13642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1212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345784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344031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3559" y="376939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3652" y="37518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3559" y="412566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3652" y="41081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3559" y="44546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3652" y="44371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3559" y="660123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3652" y="65837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3559" y="698623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3652" y="696871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3559" y="48302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3652" y="48127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223559" y="51921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183652" y="51746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223559" y="55423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183652" y="55247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223559" y="609107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183652" y="60735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310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172" y="-819472"/>
            <a:ext cx="9853613" cy="97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-396552" y="106223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-396552" y="73517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401036" y="14086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76866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396552" y="21287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4887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23559" y="7063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23559" y="11069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3559" y="146698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3559" y="18270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3652" y="18094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223559" y="216731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83652" y="21497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3559" y="252735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50983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02908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01388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33505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33329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3559" y="36620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3652" y="3644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3559" y="401832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3652" y="400079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3559" y="43473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3652" y="43297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3559" y="64938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3652" y="64763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3559" y="68789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3652" y="686137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3559" y="47229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3652" y="470542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223559" y="5084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183652" y="506727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223559" y="543497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183652" y="54174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223559" y="59837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183652" y="596621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9220419" y="75509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9180512" y="753345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328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-1768328"/>
            <a:ext cx="9853613" cy="1283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Elipse"/>
          <p:cNvSpPr/>
          <p:nvPr/>
        </p:nvSpPr>
        <p:spPr>
          <a:xfrm>
            <a:off x="-396552" y="1176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396552" y="-2814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73740" y="4882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369256" y="8542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69256" y="12044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369256" y="15743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85059" y="-24950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85059" y="1047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85059" y="4603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85059" y="8377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9245152" y="8202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285059" y="122277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245152" y="12052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9285059" y="1541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245152" y="15243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85059" y="19518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245152" y="193662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85059" y="22459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245152" y="224207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85059" y="25575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245152" y="253997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9285059" y="30024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6" name="25 CuadroTexto"/>
          <p:cNvSpPr txBox="1"/>
          <p:nvPr/>
        </p:nvSpPr>
        <p:spPr>
          <a:xfrm>
            <a:off x="9245152" y="29849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9285059" y="33314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9245152" y="331388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9" name="28 Elipse"/>
          <p:cNvSpPr/>
          <p:nvPr/>
        </p:nvSpPr>
        <p:spPr>
          <a:xfrm>
            <a:off x="9285059" y="5606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9245152" y="55892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9285059" y="60091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2" name="31 CuadroTexto"/>
          <p:cNvSpPr txBox="1"/>
          <p:nvPr/>
        </p:nvSpPr>
        <p:spPr>
          <a:xfrm>
            <a:off x="9245152" y="59916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9285059" y="385184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4" name="33 CuadroTexto"/>
          <p:cNvSpPr txBox="1"/>
          <p:nvPr/>
        </p:nvSpPr>
        <p:spPr>
          <a:xfrm>
            <a:off x="9245152" y="383431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5" name="34 Elipse"/>
          <p:cNvSpPr/>
          <p:nvPr/>
        </p:nvSpPr>
        <p:spPr>
          <a:xfrm>
            <a:off x="9285059" y="421368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6" name="35 CuadroTexto"/>
          <p:cNvSpPr txBox="1"/>
          <p:nvPr/>
        </p:nvSpPr>
        <p:spPr>
          <a:xfrm>
            <a:off x="9245152" y="419615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7" name="36 Elipse"/>
          <p:cNvSpPr/>
          <p:nvPr/>
        </p:nvSpPr>
        <p:spPr>
          <a:xfrm>
            <a:off x="9285059" y="456386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8" name="37 CuadroTexto"/>
          <p:cNvSpPr txBox="1"/>
          <p:nvPr/>
        </p:nvSpPr>
        <p:spPr>
          <a:xfrm>
            <a:off x="9245152" y="454633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9" name="38 Elipse"/>
          <p:cNvSpPr/>
          <p:nvPr/>
        </p:nvSpPr>
        <p:spPr>
          <a:xfrm>
            <a:off x="9285059" y="505192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0" name="39 CuadroTexto"/>
          <p:cNvSpPr txBox="1"/>
          <p:nvPr/>
        </p:nvSpPr>
        <p:spPr>
          <a:xfrm>
            <a:off x="9245152" y="503439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1" name="40 Elipse"/>
          <p:cNvSpPr/>
          <p:nvPr/>
        </p:nvSpPr>
        <p:spPr>
          <a:xfrm>
            <a:off x="9281919" y="688316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9242012" y="686563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3" name="42 Elipse"/>
          <p:cNvSpPr/>
          <p:nvPr/>
        </p:nvSpPr>
        <p:spPr>
          <a:xfrm>
            <a:off x="9281919" y="6426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4" name="43 CuadroTexto"/>
          <p:cNvSpPr txBox="1"/>
          <p:nvPr/>
        </p:nvSpPr>
        <p:spPr>
          <a:xfrm>
            <a:off x="9242012" y="64086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5" name="44 Elipse"/>
          <p:cNvSpPr/>
          <p:nvPr/>
        </p:nvSpPr>
        <p:spPr>
          <a:xfrm>
            <a:off x="9278779" y="89266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6" name="45 CuadroTexto"/>
          <p:cNvSpPr txBox="1"/>
          <p:nvPr/>
        </p:nvSpPr>
        <p:spPr>
          <a:xfrm>
            <a:off x="9238872" y="89091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7" name="46 Elipse"/>
          <p:cNvSpPr/>
          <p:nvPr/>
        </p:nvSpPr>
        <p:spPr>
          <a:xfrm>
            <a:off x="9278779" y="930292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8" name="47 CuadroTexto"/>
          <p:cNvSpPr txBox="1"/>
          <p:nvPr/>
        </p:nvSpPr>
        <p:spPr>
          <a:xfrm>
            <a:off x="9238872" y="928539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9" name="48 Elipse"/>
          <p:cNvSpPr/>
          <p:nvPr/>
        </p:nvSpPr>
        <p:spPr>
          <a:xfrm>
            <a:off x="9285059" y="969147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0" name="49 CuadroTexto"/>
          <p:cNvSpPr txBox="1"/>
          <p:nvPr/>
        </p:nvSpPr>
        <p:spPr>
          <a:xfrm>
            <a:off x="9245152" y="96739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28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666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" y="692696"/>
            <a:ext cx="98298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370092" y="20965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-409999" y="20608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-388312" y="24503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-428219" y="24145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-428653" y="41128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-468560" y="407707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9220419" y="207146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0512" y="203571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220419" y="25088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180512" y="248659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9231271" y="29337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204811" y="291149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33866" y="37195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93959" y="371073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71612" y="474744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245152" y="472514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29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1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728663"/>
            <a:ext cx="4067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789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-582613"/>
            <a:ext cx="8724900" cy="802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791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500"/>
            <a:ext cx="40671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414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/>
          <a:stretch/>
        </p:blipFill>
        <p:spPr bwMode="auto">
          <a:xfrm>
            <a:off x="-468560" y="908720"/>
            <a:ext cx="9810750" cy="49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153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9" b="15637"/>
          <a:stretch/>
        </p:blipFill>
        <p:spPr bwMode="auto">
          <a:xfrm>
            <a:off x="-324544" y="1678675"/>
            <a:ext cx="9820275" cy="376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9634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800100"/>
            <a:ext cx="111537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43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4" name="Worksheet" r:id="rId3" imgW="7762960" imgH="3057538" progId="Excel.Sheet.12">
                  <p:embed/>
                </p:oleObj>
              </mc:Choice>
              <mc:Fallback>
                <p:oleObj name="Worksheet" r:id="rId3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Worksheet" r:id="rId3" imgW="9677380" imgH="6295931" progId="Excel.Sheet.12">
                  <p:embed/>
                </p:oleObj>
              </mc:Choice>
              <mc:Fallback>
                <p:oleObj name="Worksheet" r:id="rId3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8" name="Worksheet" r:id="rId3" imgW="8134398" imgH="3438414" progId="Excel.Sheet.12">
                  <p:embed/>
                </p:oleObj>
              </mc:Choice>
              <mc:Fallback>
                <p:oleObj name="Worksheet" r:id="rId3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Worksheet" r:id="rId3" imgW="10096598" imgH="3248111" progId="Excel.Sheet.12">
                  <p:embed/>
                </p:oleObj>
              </mc:Choice>
              <mc:Fallback>
                <p:oleObj name="Worksheet" r:id="rId3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7" name="Worksheet" r:id="rId3" imgW="9201205" imgH="3628987" progId="Excel.Sheet.12">
                  <p:embed/>
                </p:oleObj>
              </mc:Choice>
              <mc:Fallback>
                <p:oleObj name="Worksheet" r:id="rId3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4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3" name="Worksheet" r:id="rId3" imgW="9143977" imgH="4581583" progId="Excel.Sheet.12">
                  <p:embed/>
                </p:oleObj>
              </mc:Choice>
              <mc:Fallback>
                <p:oleObj name="Worksheet" r:id="rId3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Worksheet" r:id="rId3" imgW="9877406" imgH="3248111" progId="Excel.Sheet.12">
                  <p:embed/>
                </p:oleObj>
              </mc:Choice>
              <mc:Fallback>
                <p:oleObj name="Worksheet" r:id="rId3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0" name="Worksheet" r:id="rId3" imgW="10468037" imgH="4581583" progId="Excel.Sheet.12">
                  <p:embed/>
                </p:oleObj>
              </mc:Choice>
              <mc:Fallback>
                <p:oleObj name="Worksheet" r:id="rId3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1" name="Worksheet" r:id="rId3" imgW="9163143" imgH="1533493" progId="Excel.Sheet.12">
                  <p:embed/>
                </p:oleObj>
              </mc:Choice>
              <mc:Fallback>
                <p:oleObj name="Worksheet" r:id="rId3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5" name="Worksheet" r:id="rId3" imgW="7258170" imgH="2676391" progId="Excel.Sheet.12">
                  <p:embed/>
                </p:oleObj>
              </mc:Choice>
              <mc:Fallback>
                <p:oleObj name="Worksheet" r:id="rId3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5" name="Worksheet" r:id="rId3" imgW="9648767" imgH="1533493" progId="Excel.Sheet.12">
                  <p:embed/>
                </p:oleObj>
              </mc:Choice>
              <mc:Fallback>
                <p:oleObj name="Worksheet" r:id="rId3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9" name="Worksheet" r:id="rId3" imgW="8525003" imgH="3057538" progId="Excel.Sheet.12">
                  <p:embed/>
                </p:oleObj>
              </mc:Choice>
              <mc:Fallback>
                <p:oleObj name="Worksheet" r:id="rId3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0" name="Worksheet" r:id="rId3" imgW="8505837" imgH="3057538" progId="Excel.Sheet.12">
                  <p:embed/>
                </p:oleObj>
              </mc:Choice>
              <mc:Fallback>
                <p:oleObj name="Worksheet" r:id="rId3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5" name="Worksheet" r:id="rId3" imgW="9382065" imgH="6486504" progId="Excel.Sheet.12">
                  <p:embed/>
                </p:oleObj>
              </mc:Choice>
              <mc:Fallback>
                <p:oleObj name="Worksheet" r:id="rId3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4" name="Worksheet" r:id="rId3" imgW="8372486" imgH="1533493" progId="Excel.Sheet.12">
                  <p:embed/>
                </p:oleObj>
              </mc:Choice>
              <mc:Fallback>
                <p:oleObj name="Worksheet" r:id="rId3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Worksheet" r:id="rId3" imgW="9982143" imgH="6677077" progId="Excel.Sheet.12">
                  <p:embed/>
                </p:oleObj>
              </mc:Choice>
              <mc:Fallback>
                <p:oleObj name="Worksheet" r:id="rId3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7394</TotalTime>
  <Words>550</Words>
  <Application>Microsoft Office PowerPoint</Application>
  <PresentationFormat>Presentación en pantalla (4:3)</PresentationFormat>
  <Paragraphs>429</Paragraphs>
  <Slides>155</Slides>
  <Notes>8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155</vt:i4>
      </vt:variant>
    </vt:vector>
  </HeadingPairs>
  <TitlesOfParts>
    <vt:vector size="158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161</cp:revision>
  <dcterms:created xsi:type="dcterms:W3CDTF">2017-07-26T08:01:18Z</dcterms:created>
  <dcterms:modified xsi:type="dcterms:W3CDTF">2017-09-03T18:54:25Z</dcterms:modified>
</cp:coreProperties>
</file>